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IVA REDDY CV" id="{6D12AAB7-A6BA-4D0C-8533-AC61C389FED9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2981A8-A0F5-4B77-B43E-C210E42CA56E}" v="4" dt="2024-11-03T14:09:40.6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7F2B-3B6B-4FD3-E1DD-3CE0C3461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50F36F-E566-A6C3-0011-C41117EEF0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60ED16-5324-3F34-5050-C95905CC8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159E3-4D9D-1FC4-FD99-694156DD8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C4918-984D-7B52-E597-AF47C8A18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612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93B69-EDA3-109D-9DA0-2773C99F1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8CA1D5-4755-2928-C571-CC47325E25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3ADCF-9235-0E9D-5219-2FD1969EE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2C9F4-31B1-0851-E509-7B91833D5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24F80-4295-E658-5907-73062A466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7294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CFB493-9DAF-4476-63C2-12321F043F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4E692C-8D2C-1BF1-FC4E-95AABB354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F7026-816D-DD73-288A-87E6B598D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F058B-D672-8AE4-21D1-FF2CBD3DB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0A2C4-4C66-B350-E874-2A9B3EA05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48747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1CB6B-DDC5-A32A-DD9D-2AF0503B1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88E34-0DEB-2099-C08C-79FED5B8F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6649C-EE12-5F2A-6DFE-2A17F3501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8751D-A870-5340-5E6B-C592226F1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F06A5-7F36-8D53-638C-D84432404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3197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5B919-C0E5-1EF8-2F10-CCF266D0F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42459-529B-3662-4A9B-543C9A2B4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071B4-7524-FA48-F786-187329691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19A75-349D-BF93-A1FD-13C09DC41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E6B3E-4FA2-DC39-FA26-D64343752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1915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797D2-3D84-E670-ED90-76BF52BB0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3C822-6CF8-7221-DAA3-A91242460F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44136E-3BB5-6ADB-10B9-224984697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1C680B-1C7B-B166-66BE-59FABB518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7C18D-7744-2BE7-A939-E64AA81D3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EC4F3-4BF7-94F9-7691-C0760335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433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26599-E85B-DE41-B577-9AF70CC8C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438A5-D37E-0F17-1832-EE2C4C8BE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AE49C-DD83-C340-2B4D-9C2FA4B1D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50479F-7321-F679-11E3-7B26BFC1D9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D5A938-69D6-0804-47BA-F7FE467074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7FAE88-8516-DF36-973A-615E11FD3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13E824-7D0C-6347-3E0F-255F022F7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F8ABA8-4F1F-6FCB-C6FB-E2265A7F8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4701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84D3F-DDA2-8C58-0AD6-25862DEF5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A03CBA-8E71-E3DA-E29A-3B9B882EE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3AAFE5-E481-C99D-DA7B-885E781EA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186903-BEF1-1C77-EA4C-15889B788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1785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1581FC-B879-76D4-55DE-5BA933453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D12B1D-474C-DA4F-22F1-0344C133D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C39DF8-8E16-DF6F-49B9-77A16D661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6373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B2C3A-A683-6A55-02DD-533B50F52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2005E-1B57-7F03-8693-A852E6205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CC532-2BA7-8BAC-DD2F-C51506E85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7373EE-50C6-4148-8C1B-38E22F2A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CE6319-AC0E-DB21-F339-F79AB0EB5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B034F1-69CA-84A7-79AA-8AD6FA84F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2941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9A4F5-6CD6-1DCF-AAF4-EDDD09E77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B69981-20BC-85CD-716F-B2EBA142DB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21640E-B648-E342-A8DD-B18C5561A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48ED1-2368-9659-9444-A416BA73B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B13C43-A667-E292-EB41-E80C5DDFD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9922E5-FDA6-66B0-2451-DA2232BC1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228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A35575-376F-05AB-1D70-3D0F23A54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F4B44-62AE-B69F-0EFE-4A631E02E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D38D1-76B5-87B4-7A05-926AF90874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BB94D-595A-4E01-A08A-7D4729986706}" type="datetimeFigureOut">
              <a:rPr lang="en-IN" smtClean="0"/>
              <a:t>04-11-2024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13FF9-282D-D029-D5CC-4BC0CAC5C4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45A7C-E4EB-C99D-94E5-8AD6DEC82C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2AA53-CA5E-4A82-9D40-1CA1A7A21D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84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vummenthalashivaramakrishna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35D14-5798-18E6-C696-D408678635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6" y="164592"/>
            <a:ext cx="2862072" cy="658368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Shiva Rama Krishna V</a:t>
            </a:r>
            <a:b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 PI/PO Consultant</a:t>
            </a:r>
            <a:b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+917013025345</a:t>
            </a:r>
            <a:b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50" b="1">
                <a:latin typeface="Times New Roman" panose="02020603050405020304" pitchFamily="18" charset="0"/>
                <a:cs typeface="Times New Roman" panose="02020603050405020304" pitchFamily="18" charset="0"/>
              </a:rPr>
              <a:t>Email       : </a:t>
            </a:r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vummenthalashivaramakrishna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@gmail.com</a:t>
            </a:r>
            <a:b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Education :</a:t>
            </a:r>
            <a:b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Master of Business Administration</a:t>
            </a:r>
            <a:b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Technical Skills :</a:t>
            </a: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SAP PI/PO</a:t>
            </a:r>
            <a:br>
              <a:rPr lang="en-US" sz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MS Office Tools</a:t>
            </a:r>
            <a:br>
              <a:rPr lang="en-US" sz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AA4691-735A-CA44-C351-CC0989F63E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4368" y="646544"/>
            <a:ext cx="6711696" cy="6101727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15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Summary :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with complete 5+ years of experience in process and IT consulting for the service industry 2 years of IT administration and 3+ in SA PI/PO Implementation and support project, Proven ability to design, development and implementation new solution and in the customization of existing solution to specifications.</a:t>
            </a:r>
          </a:p>
          <a:p>
            <a:pPr algn="l"/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5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Roles and Responsibilities :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 in creating SLD (Technical System and Business </a:t>
            </a:r>
            <a:r>
              <a:rPr lang="en-IN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System), Enterprise Service Repository (Operational Mapping, Message Mappings, Interface Mapping), Integration Directory (Routing Channels, Receiver/Interface Determination.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IN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interfaces using File, SFTP, IDOC, JMS, JDBC, SOAP, REST, Adapters.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IN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Setup message archiving and deletion.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IN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 in analysing business specification documents, developing test plans, defining test cases.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IN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 cutover steps for Go-Live activities, hyper care and production support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to End testing and troubleshooting reported issues quickly develop and deploy bug fixes.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Moving transport requests from DEV, QA &amp;Production system and resolved issues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 in Import/Export object for other systems manually.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health checks for the system and taking proactive actions.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administration, creating/ Modifying roles based on the requirements.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Involved live disaster recovery drill.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Involved for monthly upgrades/implementation activities and performed post sanity checks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Experience in preparing monthly audit document.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15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Previous Experience – Detailing :</a:t>
            </a:r>
          </a:p>
          <a:p>
            <a:pPr marL="285750" indent="-28575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and Support projects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8FAF79-0B7E-17E5-9829-C736A14D3B7E}"/>
              </a:ext>
            </a:extLst>
          </p:cNvPr>
          <p:cNvSpPr/>
          <p:nvPr/>
        </p:nvSpPr>
        <p:spPr>
          <a:xfrm>
            <a:off x="9656064" y="164592"/>
            <a:ext cx="2453640" cy="65836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spcBef>
                <a:spcPts val="1000"/>
              </a:spcBef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Project Profile :</a:t>
            </a:r>
          </a:p>
          <a:p>
            <a:pPr>
              <a:lnSpc>
                <a:spcPct val="80000"/>
              </a:lnSpc>
              <a:spcBef>
                <a:spcPts val="1000"/>
              </a:spcBef>
            </a:pPr>
            <a:endParaRPr lang="en-US" sz="1400" b="1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Project – 2</a:t>
            </a: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     :  GE Industries</a:t>
            </a: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(</a:t>
            </a:r>
            <a:r>
              <a:rPr lang="en-US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Manufaturing</a:t>
            </a:r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Industries)</a:t>
            </a: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 : SAP PO Consultant</a:t>
            </a: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      : Development and Support                 </a:t>
            </a: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Project</a:t>
            </a: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en-US" sz="1400" b="1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Project – 1</a:t>
            </a: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     </a:t>
            </a:r>
            <a:r>
              <a:rPr lang="en-US"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ABB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  : SAP PO Consultant</a:t>
            </a:r>
          </a:p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      : Support Project</a:t>
            </a: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8FC3DFF-FF29-C053-5D87-E5D1D9F453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436621"/>
              </p:ext>
            </p:extLst>
          </p:nvPr>
        </p:nvGraphicFramePr>
        <p:xfrm>
          <a:off x="2982867" y="164591"/>
          <a:ext cx="6613520" cy="481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3520">
                  <a:extLst>
                    <a:ext uri="{9D8B030D-6E8A-4147-A177-3AD203B41FA5}">
                      <a16:colId xmlns:a16="http://schemas.microsoft.com/office/drawing/2014/main" val="679972971"/>
                    </a:ext>
                  </a:extLst>
                </a:gridCol>
              </a:tblGrid>
              <a:tr h="481953">
                <a:tc>
                  <a:txBody>
                    <a:bodyPr/>
                    <a:lstStyle/>
                    <a:p>
                      <a:pPr algn="ctr"/>
                      <a:r>
                        <a:rPr lang="en-IN" sz="180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CURRICULUM VITAE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819041"/>
                  </a:ext>
                </a:extLst>
              </a:tr>
            </a:tbl>
          </a:graphicData>
        </a:graphic>
      </p:graphicFrame>
      <p:pic>
        <p:nvPicPr>
          <p:cNvPr id="7" name="Picture 6" descr="A person with a beard&#10;&#10;Description automatically generated">
            <a:extLst>
              <a:ext uri="{FF2B5EF4-FFF2-40B4-BE49-F238E27FC236}">
                <a16:creationId xmlns:a16="http://schemas.microsoft.com/office/drawing/2014/main" id="{31866372-3B92-975C-96D9-59E45FE27A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007" y="4382091"/>
            <a:ext cx="2183010" cy="2128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25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349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Shiva Rama Krishna V SAP PI/PO Consultant Mobile : +917013025345 Email       : vummenthalashivaramakrishna@gmail.com   Education : Master of Business Administration   Technical Skills : SAP PI/PO MS Office Tools    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 T. Reddy</dc:creator>
  <cp:lastModifiedBy>K T. Reddy</cp:lastModifiedBy>
  <cp:revision>1</cp:revision>
  <dcterms:created xsi:type="dcterms:W3CDTF">2024-11-03T05:09:44Z</dcterms:created>
  <dcterms:modified xsi:type="dcterms:W3CDTF">2024-11-04T03:29:22Z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2c22070-e059-40c7-815b-3d9fa9bb9513_Enabled">
    <vt:lpwstr>true</vt:lpwstr>
  </property>
  <property fmtid="{D5CDD505-2E9C-101B-9397-08002B2CF9AE}" pid="3" name="MSIP_Label_b2c22070-e059-40c7-815b-3d9fa9bb9513_SetDate">
    <vt:lpwstr>2024-11-03T05:10:41Z</vt:lpwstr>
  </property>
  <property fmtid="{D5CDD505-2E9C-101B-9397-08002B2CF9AE}" pid="4" name="MSIP_Label_b2c22070-e059-40c7-815b-3d9fa9bb9513_Method">
    <vt:lpwstr>Privileged</vt:lpwstr>
  </property>
  <property fmtid="{D5CDD505-2E9C-101B-9397-08002B2CF9AE}" pid="5" name="MSIP_Label_b2c22070-e059-40c7-815b-3d9fa9bb9513_Name">
    <vt:lpwstr>Public</vt:lpwstr>
  </property>
  <property fmtid="{D5CDD505-2E9C-101B-9397-08002B2CF9AE}" pid="6" name="MSIP_Label_b2c22070-e059-40c7-815b-3d9fa9bb9513_SiteId">
    <vt:lpwstr>af61fc7b-a124-4f21-aa17-2fd9ebe26767</vt:lpwstr>
  </property>
  <property fmtid="{D5CDD505-2E9C-101B-9397-08002B2CF9AE}" pid="7" name="MSIP_Label_b2c22070-e059-40c7-815b-3d9fa9bb9513_ActionId">
    <vt:lpwstr>19d8d95c-b184-461e-8aef-25f797ee336f</vt:lpwstr>
  </property>
  <property fmtid="{D5CDD505-2E9C-101B-9397-08002B2CF9AE}" pid="8" name="MSIP_Label_b2c22070-e059-40c7-815b-3d9fa9bb9513_ContentBits">
    <vt:lpwstr>0</vt:lpwstr>
  </property>
</Properties>
</file>